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871" r:id="rId2"/>
    <p:sldMasterId id="2147483884" r:id="rId3"/>
    <p:sldMasterId id="2147483897" r:id="rId4"/>
  </p:sldMasterIdLst>
  <p:notesMasterIdLst>
    <p:notesMasterId r:id="rId21"/>
  </p:notesMasterIdLst>
  <p:sldIdLst>
    <p:sldId id="258" r:id="rId5"/>
    <p:sldId id="337" r:id="rId6"/>
    <p:sldId id="338" r:id="rId7"/>
    <p:sldId id="345" r:id="rId8"/>
    <p:sldId id="339" r:id="rId9"/>
    <p:sldId id="340" r:id="rId10"/>
    <p:sldId id="341" r:id="rId11"/>
    <p:sldId id="342" r:id="rId12"/>
    <p:sldId id="343" r:id="rId13"/>
    <p:sldId id="344" r:id="rId14"/>
    <p:sldId id="346" r:id="rId15"/>
    <p:sldId id="349" r:id="rId16"/>
    <p:sldId id="348" r:id="rId17"/>
    <p:sldId id="347" r:id="rId18"/>
    <p:sldId id="351" r:id="rId19"/>
    <p:sldId id="350" r:id="rId20"/>
  </p:sldIdLst>
  <p:sldSz cx="9144000" cy="6858000" type="screen4x3"/>
  <p:notesSz cx="6858000" cy="9144000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5" autoAdjust="0"/>
    <p:restoredTop sz="94794" autoAdjust="0"/>
  </p:normalViewPr>
  <p:slideViewPr>
    <p:cSldViewPr>
      <p:cViewPr>
        <p:scale>
          <a:sx n="76" d="100"/>
          <a:sy n="76" d="100"/>
        </p:scale>
        <p:origin x="-1194" y="2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69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6608CD7-C0D5-4772-899B-FD3B70F35381}" type="datetimeFigureOut">
              <a:rPr lang="zh-TW" altLang="en-US"/>
              <a:pPr>
                <a:defRPr/>
              </a:pPr>
              <a:t>2016/4/25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TW" altLang="en-US" noProof="0" smtClean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latin typeface="Calibri" pitchFamily="34" charset="0"/>
              </a:defRPr>
            </a:lvl1pPr>
          </a:lstStyle>
          <a:p>
            <a:pPr>
              <a:defRPr/>
            </a:pPr>
            <a:fld id="{5BAA5639-B04A-4760-94FB-3DF6C52EBBF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150106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1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5130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5131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5AAB80-5570-4921-8847-159A4C7AD0C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09050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02CCD7-D2A3-4965-9905-B221EF0953A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4677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795E28-03DA-4A6A-A840-334803A388B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35513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A30CC2-6FDB-46E0-99E7-51F48911C45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4477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0CCCB6-8126-4FC5-874F-99DBF677898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72871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6CBD22-419F-42F6-BBC1-067663871CF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94342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C8D1D2-750B-4857-BA1C-684103202CC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77204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D9384-2E66-452D-BBF3-7A36DF4F8D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40960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D3F542-AED9-42B8-865F-C2227482E1E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3238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E785A2-6D45-4065-8FE6-2ACA1668539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71876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B34E72-D081-4F52-AA77-FD569CE0CC0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7822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>
                <a:gd name="T0" fmla="*/ 329 w 2135"/>
                <a:gd name="T1" fmla="*/ 66 h 1804"/>
                <a:gd name="T2" fmla="*/ 161 w 2135"/>
                <a:gd name="T3" fmla="*/ 30 h 1804"/>
                <a:gd name="T4" fmla="*/ 0 w 2135"/>
                <a:gd name="T5" fmla="*/ 0 h 1804"/>
                <a:gd name="T6" fmla="*/ 0 w 2135"/>
                <a:gd name="T7" fmla="*/ 12 h 1804"/>
                <a:gd name="T8" fmla="*/ 161 w 2135"/>
                <a:gd name="T9" fmla="*/ 42 h 1804"/>
                <a:gd name="T10" fmla="*/ 323 w 2135"/>
                <a:gd name="T11" fmla="*/ 78 h 1804"/>
                <a:gd name="T12" fmla="*/ 556 w 2135"/>
                <a:gd name="T13" fmla="*/ 150 h 1804"/>
                <a:gd name="T14" fmla="*/ 777 w 2135"/>
                <a:gd name="T15" fmla="*/ 245 h 1804"/>
                <a:gd name="T16" fmla="*/ 993 w 2135"/>
                <a:gd name="T17" fmla="*/ 365 h 1804"/>
                <a:gd name="T18" fmla="*/ 1196 w 2135"/>
                <a:gd name="T19" fmla="*/ 503 h 1804"/>
                <a:gd name="T20" fmla="*/ 1381 w 2135"/>
                <a:gd name="T21" fmla="*/ 653 h 1804"/>
                <a:gd name="T22" fmla="*/ 1555 w 2135"/>
                <a:gd name="T23" fmla="*/ 827 h 1804"/>
                <a:gd name="T24" fmla="*/ 1710 w 2135"/>
                <a:gd name="T25" fmla="*/ 1019 h 1804"/>
                <a:gd name="T26" fmla="*/ 1854 w 2135"/>
                <a:gd name="T27" fmla="*/ 1229 h 1804"/>
                <a:gd name="T28" fmla="*/ 1937 w 2135"/>
                <a:gd name="T29" fmla="*/ 1366 h 1804"/>
                <a:gd name="T30" fmla="*/ 2009 w 2135"/>
                <a:gd name="T31" fmla="*/ 1510 h 1804"/>
                <a:gd name="T32" fmla="*/ 2069 w 2135"/>
                <a:gd name="T33" fmla="*/ 1654 h 1804"/>
                <a:gd name="T34" fmla="*/ 2123 w 2135"/>
                <a:gd name="T35" fmla="*/ 1804 h 1804"/>
                <a:gd name="T36" fmla="*/ 2135 w 2135"/>
                <a:gd name="T37" fmla="*/ 1804 h 1804"/>
                <a:gd name="T38" fmla="*/ 2081 w 2135"/>
                <a:gd name="T39" fmla="*/ 1654 h 1804"/>
                <a:gd name="T40" fmla="*/ 2021 w 2135"/>
                <a:gd name="T41" fmla="*/ 1510 h 1804"/>
                <a:gd name="T42" fmla="*/ 1949 w 2135"/>
                <a:gd name="T43" fmla="*/ 1366 h 1804"/>
                <a:gd name="T44" fmla="*/ 1866 w 2135"/>
                <a:gd name="T45" fmla="*/ 1223 h 1804"/>
                <a:gd name="T46" fmla="*/ 1722 w 2135"/>
                <a:gd name="T47" fmla="*/ 1013 h 1804"/>
                <a:gd name="T48" fmla="*/ 1561 w 2135"/>
                <a:gd name="T49" fmla="*/ 821 h 1804"/>
                <a:gd name="T50" fmla="*/ 1387 w 2135"/>
                <a:gd name="T51" fmla="*/ 647 h 1804"/>
                <a:gd name="T52" fmla="*/ 1202 w 2135"/>
                <a:gd name="T53" fmla="*/ 491 h 1804"/>
                <a:gd name="T54" fmla="*/ 999 w 2135"/>
                <a:gd name="T55" fmla="*/ 353 h 1804"/>
                <a:gd name="T56" fmla="*/ 783 w 2135"/>
                <a:gd name="T57" fmla="*/ 239 h 1804"/>
                <a:gd name="T58" fmla="*/ 562 w 2135"/>
                <a:gd name="T59" fmla="*/ 138 h 1804"/>
                <a:gd name="T60" fmla="*/ 329 w 2135"/>
                <a:gd name="T61" fmla="*/ 66 h 1804"/>
                <a:gd name="T62" fmla="*/ 329 w 2135"/>
                <a:gd name="T63" fmla="*/ 66 h 1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solidFill>
                  <a:srgbClr val="FFFFFF"/>
                </a:solidFill>
                <a:latin typeface="Arial"/>
                <a:ea typeface="新細明體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>
                <a:gd name="T0" fmla="*/ 1854 w 1854"/>
                <a:gd name="T1" fmla="*/ 1858 h 1858"/>
                <a:gd name="T2" fmla="*/ 0 w 1854"/>
                <a:gd name="T3" fmla="*/ 1858 h 1858"/>
                <a:gd name="T4" fmla="*/ 0 w 1854"/>
                <a:gd name="T5" fmla="*/ 0 h 1858"/>
                <a:gd name="T6" fmla="*/ 1854 w 1854"/>
                <a:gd name="T7" fmla="*/ 1858 h 1858"/>
                <a:gd name="T8" fmla="*/ 1854 w 1854"/>
                <a:gd name="T9" fmla="*/ 1858 h 1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solidFill>
                  <a:srgbClr val="FFFFFF"/>
                </a:solidFill>
                <a:latin typeface="Arial"/>
                <a:ea typeface="新細明體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>
                <a:gd name="T0" fmla="*/ 1640 w 1745"/>
                <a:gd name="T1" fmla="*/ 1377 h 1577"/>
                <a:gd name="T2" fmla="*/ 1692 w 1745"/>
                <a:gd name="T3" fmla="*/ 1479 h 1577"/>
                <a:gd name="T4" fmla="*/ 1732 w 1745"/>
                <a:gd name="T5" fmla="*/ 1577 h 1577"/>
                <a:gd name="T6" fmla="*/ 1745 w 1745"/>
                <a:gd name="T7" fmla="*/ 1577 h 1577"/>
                <a:gd name="T8" fmla="*/ 1703 w 1745"/>
                <a:gd name="T9" fmla="*/ 1469 h 1577"/>
                <a:gd name="T10" fmla="*/ 1649 w 1745"/>
                <a:gd name="T11" fmla="*/ 1367 h 1577"/>
                <a:gd name="T12" fmla="*/ 1535 w 1745"/>
                <a:gd name="T13" fmla="*/ 1157 h 1577"/>
                <a:gd name="T14" fmla="*/ 1395 w 1745"/>
                <a:gd name="T15" fmla="*/ 951 h 1577"/>
                <a:gd name="T16" fmla="*/ 1236 w 1745"/>
                <a:gd name="T17" fmla="*/ 756 h 1577"/>
                <a:gd name="T18" fmla="*/ 1061 w 1745"/>
                <a:gd name="T19" fmla="*/ 582 h 1577"/>
                <a:gd name="T20" fmla="*/ 876 w 1745"/>
                <a:gd name="T21" fmla="*/ 426 h 1577"/>
                <a:gd name="T22" fmla="*/ 672 w 1745"/>
                <a:gd name="T23" fmla="*/ 294 h 1577"/>
                <a:gd name="T24" fmla="*/ 455 w 1745"/>
                <a:gd name="T25" fmla="*/ 174 h 1577"/>
                <a:gd name="T26" fmla="*/ 234 w 1745"/>
                <a:gd name="T27" fmla="*/ 78 h 1577"/>
                <a:gd name="T28" fmla="*/ 0 w 1745"/>
                <a:gd name="T29" fmla="*/ 0 h 1577"/>
                <a:gd name="T30" fmla="*/ 0 w 1745"/>
                <a:gd name="T31" fmla="*/ 12 h 1577"/>
                <a:gd name="T32" fmla="*/ 222 w 1745"/>
                <a:gd name="T33" fmla="*/ 89 h 1577"/>
                <a:gd name="T34" fmla="*/ 446 w 1745"/>
                <a:gd name="T35" fmla="*/ 185 h 1577"/>
                <a:gd name="T36" fmla="*/ 662 w 1745"/>
                <a:gd name="T37" fmla="*/ 305 h 1577"/>
                <a:gd name="T38" fmla="*/ 866 w 1745"/>
                <a:gd name="T39" fmla="*/ 437 h 1577"/>
                <a:gd name="T40" fmla="*/ 1052 w 1745"/>
                <a:gd name="T41" fmla="*/ 593 h 1577"/>
                <a:gd name="T42" fmla="*/ 1226 w 1745"/>
                <a:gd name="T43" fmla="*/ 767 h 1577"/>
                <a:gd name="T44" fmla="*/ 1385 w 1745"/>
                <a:gd name="T45" fmla="*/ 960 h 1577"/>
                <a:gd name="T46" fmla="*/ 1526 w 1745"/>
                <a:gd name="T47" fmla="*/ 1167 h 1577"/>
                <a:gd name="T48" fmla="*/ 1640 w 1745"/>
                <a:gd name="T49" fmla="*/ 1377 h 1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solidFill>
                  <a:srgbClr val="FFFFFF"/>
                </a:solidFill>
                <a:latin typeface="Arial"/>
                <a:ea typeface="新細明體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>
                <a:gd name="T0" fmla="*/ 0 w 1745"/>
                <a:gd name="T1" fmla="*/ 0 h 1768"/>
                <a:gd name="T2" fmla="*/ 0 w 1745"/>
                <a:gd name="T3" fmla="*/ 12 h 1768"/>
                <a:gd name="T4" fmla="*/ 210 w 1745"/>
                <a:gd name="T5" fmla="*/ 88 h 1768"/>
                <a:gd name="T6" fmla="*/ 426 w 1745"/>
                <a:gd name="T7" fmla="*/ 190 h 1768"/>
                <a:gd name="T8" fmla="*/ 630 w 1745"/>
                <a:gd name="T9" fmla="*/ 304 h 1768"/>
                <a:gd name="T10" fmla="*/ 818 w 1745"/>
                <a:gd name="T11" fmla="*/ 442 h 1768"/>
                <a:gd name="T12" fmla="*/ 998 w 1745"/>
                <a:gd name="T13" fmla="*/ 592 h 1768"/>
                <a:gd name="T14" fmla="*/ 1164 w 1745"/>
                <a:gd name="T15" fmla="*/ 766 h 1768"/>
                <a:gd name="T16" fmla="*/ 1310 w 1745"/>
                <a:gd name="T17" fmla="*/ 942 h 1768"/>
                <a:gd name="T18" fmla="*/ 1454 w 1745"/>
                <a:gd name="T19" fmla="*/ 1146 h 1768"/>
                <a:gd name="T20" fmla="*/ 1536 w 1745"/>
                <a:gd name="T21" fmla="*/ 1298 h 1768"/>
                <a:gd name="T22" fmla="*/ 1614 w 1745"/>
                <a:gd name="T23" fmla="*/ 1456 h 1768"/>
                <a:gd name="T24" fmla="*/ 1682 w 1745"/>
                <a:gd name="T25" fmla="*/ 1616 h 1768"/>
                <a:gd name="T26" fmla="*/ 1733 w 1745"/>
                <a:gd name="T27" fmla="*/ 1768 h 1768"/>
                <a:gd name="T28" fmla="*/ 1745 w 1745"/>
                <a:gd name="T29" fmla="*/ 1768 h 1768"/>
                <a:gd name="T30" fmla="*/ 1691 w 1745"/>
                <a:gd name="T31" fmla="*/ 1606 h 1768"/>
                <a:gd name="T32" fmla="*/ 1623 w 1745"/>
                <a:gd name="T33" fmla="*/ 1445 h 1768"/>
                <a:gd name="T34" fmla="*/ 1547 w 1745"/>
                <a:gd name="T35" fmla="*/ 1288 h 1768"/>
                <a:gd name="T36" fmla="*/ 1463 w 1745"/>
                <a:gd name="T37" fmla="*/ 1136 h 1768"/>
                <a:gd name="T38" fmla="*/ 1320 w 1745"/>
                <a:gd name="T39" fmla="*/ 932 h 1768"/>
                <a:gd name="T40" fmla="*/ 1173 w 1745"/>
                <a:gd name="T41" fmla="*/ 755 h 1768"/>
                <a:gd name="T42" fmla="*/ 1008 w 1745"/>
                <a:gd name="T43" fmla="*/ 581 h 1768"/>
                <a:gd name="T44" fmla="*/ 827 w 1745"/>
                <a:gd name="T45" fmla="*/ 431 h 1768"/>
                <a:gd name="T46" fmla="*/ 642 w 1745"/>
                <a:gd name="T47" fmla="*/ 293 h 1768"/>
                <a:gd name="T48" fmla="*/ 437 w 1745"/>
                <a:gd name="T49" fmla="*/ 179 h 1768"/>
                <a:gd name="T50" fmla="*/ 222 w 1745"/>
                <a:gd name="T51" fmla="*/ 78 h 1768"/>
                <a:gd name="T52" fmla="*/ 0 w 1745"/>
                <a:gd name="T53" fmla="*/ 0 h 1768"/>
                <a:gd name="T54" fmla="*/ 0 w 1745"/>
                <a:gd name="T55" fmla="*/ 0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solidFill>
                  <a:srgbClr val="FFFFFF"/>
                </a:solidFill>
                <a:latin typeface="Arial"/>
                <a:ea typeface="新細明體"/>
              </a:endParaRPr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1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5130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zh-TW" altLang="en-US" noProof="0" smtClean="0"/>
              <a:t>按一下以編輯母片標題樣式</a:t>
            </a:r>
          </a:p>
        </p:txBody>
      </p:sp>
      <p:sp>
        <p:nvSpPr>
          <p:cNvPr id="5131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zh-TW" altLang="en-US" noProof="0" smtClean="0"/>
              <a:t>按一下以編輯母片副標題樣式</a:t>
            </a:r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91713C7E-8D6C-4E23-B877-02BE194EAA1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291575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8071BB21-B45E-44BA-9CCE-DFA10A2D95D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579066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20D79DA1-D313-40FC-B60B-A08D13FEC47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612660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BF5D3B11-F5C9-43DC-94CE-37AB346E83A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294951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C163B271-C097-4EE6-80D1-007EDFEC1EB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243819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74355F23-DA56-4B01-A79C-F13A48193B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962896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16E65EC6-13A0-49E0-8930-A9B0ED95B22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130462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CB731E04-00D0-4F9A-B091-2365F7126BA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490707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2497B7DA-F958-4C4E-AE76-77B13C095CF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203613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C2BA2CBD-6453-48F2-9CC5-5803BBBE4D0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614266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DF2BC2B2-A558-4B15-B205-4D485F89B62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074077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標題，文字及美工圖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美工圖案版面配置區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endParaRPr lang="zh-TW" altLang="en-US" noProof="0" smtClean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4DC11F55-924B-40F9-9969-F295E2EE39B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818792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solidFill>
                  <a:srgbClr val="FFFFFF"/>
                </a:solidFill>
                <a:latin typeface="Arial"/>
                <a:ea typeface="新細明體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solidFill>
                  <a:srgbClr val="FFFFFF"/>
                </a:solidFill>
                <a:latin typeface="Arial"/>
                <a:ea typeface="新細明體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solidFill>
                  <a:srgbClr val="FFFFFF"/>
                </a:solidFill>
                <a:latin typeface="Arial"/>
                <a:ea typeface="新細明體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solidFill>
                  <a:srgbClr val="FFFFFF"/>
                </a:solidFill>
                <a:latin typeface="Arial"/>
                <a:ea typeface="新細明體"/>
              </a:endParaRPr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1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/>
              <a:endParaRPr lang="zh-TW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5130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5131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37C83E0C-847C-40D2-8B21-35F006D7FE0C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4560842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A22466D3-9702-493C-93D4-CC6DF910269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0512802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A6C14039-907F-4737-99FE-18CE725CF8D4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1040916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E6EC2EF2-2A1F-49A7-BC2F-4801831AE233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657278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80BAFCD8-2D26-4416-95F1-1C8285B5E995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7675831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11CD2274-C32E-4E24-AE13-6CF6D18A16C8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80785563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DB1993C8-66E5-49D8-AF16-DE28B498393B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0208041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4056079E-CF53-4203-A7F1-EE4A233B7054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8217201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9C048F69-A4AA-4C51-AC65-C581319F7C04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0697880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042F255A-CBD4-418D-B594-2285392034BF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3267051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3937C68A-D143-4803-B66B-E83AB51C2B4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63336306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D672B1A2-745A-47CB-9A37-A72A78442F8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88332461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1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5130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5131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ADA97A87-0311-4926-B1B8-6286E3F9A3C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469254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105F8BCB-C2AB-4339-AB29-F0EAB6B2EF0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1900194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F0CE6380-9217-4CCC-BAC7-9F6D966935D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811265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46E83342-676D-4E43-B016-1B5C72E93A3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7272845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7A2D5F63-83D8-4B7B-B326-70201633A0B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1366158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D643D80A-8851-4A92-B695-305D41CFBF6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9375957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EBDF891D-8F7A-48A3-AAB4-9C43CC0CE9D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6378913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1C97BD83-759A-486E-AEEB-8FF40EA1300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4515481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53345590-1782-4CAF-8303-79C6BC6C126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1265485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2AA441A3-062D-46D3-ABE5-ADFD1236B19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9815116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C49D9AE6-239B-49E1-A426-601B882ED44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43302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4099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4102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1036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037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038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4106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4107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0" sz="1000">
                <a:solidFill>
                  <a:srgbClr val="FFFFFF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109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000">
                <a:solidFill>
                  <a:srgbClr val="FFFFFF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110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000">
                <a:solidFill>
                  <a:srgbClr val="FFFFFF"/>
                </a:solidFill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>
              <a:defRPr/>
            </a:pPr>
            <a:fld id="{85131467-370E-4FBA-A3D5-6F16C8BC97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55" r:id="rId1"/>
    <p:sldLayoutId id="2147483956" r:id="rId2"/>
    <p:sldLayoutId id="2147483957" r:id="rId3"/>
    <p:sldLayoutId id="2147483958" r:id="rId4"/>
    <p:sldLayoutId id="2147483959" r:id="rId5"/>
    <p:sldLayoutId id="2147483960" r:id="rId6"/>
    <p:sldLayoutId id="2147483961" r:id="rId7"/>
    <p:sldLayoutId id="2147483962" r:id="rId8"/>
    <p:sldLayoutId id="2147483963" r:id="rId9"/>
    <p:sldLayoutId id="2147483964" r:id="rId10"/>
    <p:sldLayoutId id="2147483965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kumimoji="1" sz="3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kumimoji="1" sz="28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kumimoji="1" sz="24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4099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>
                <a:gd name="T0" fmla="*/ 329 w 2135"/>
                <a:gd name="T1" fmla="*/ 66 h 1804"/>
                <a:gd name="T2" fmla="*/ 161 w 2135"/>
                <a:gd name="T3" fmla="*/ 30 h 1804"/>
                <a:gd name="T4" fmla="*/ 0 w 2135"/>
                <a:gd name="T5" fmla="*/ 0 h 1804"/>
                <a:gd name="T6" fmla="*/ 0 w 2135"/>
                <a:gd name="T7" fmla="*/ 12 h 1804"/>
                <a:gd name="T8" fmla="*/ 161 w 2135"/>
                <a:gd name="T9" fmla="*/ 42 h 1804"/>
                <a:gd name="T10" fmla="*/ 323 w 2135"/>
                <a:gd name="T11" fmla="*/ 78 h 1804"/>
                <a:gd name="T12" fmla="*/ 556 w 2135"/>
                <a:gd name="T13" fmla="*/ 150 h 1804"/>
                <a:gd name="T14" fmla="*/ 777 w 2135"/>
                <a:gd name="T15" fmla="*/ 245 h 1804"/>
                <a:gd name="T16" fmla="*/ 993 w 2135"/>
                <a:gd name="T17" fmla="*/ 365 h 1804"/>
                <a:gd name="T18" fmla="*/ 1196 w 2135"/>
                <a:gd name="T19" fmla="*/ 503 h 1804"/>
                <a:gd name="T20" fmla="*/ 1381 w 2135"/>
                <a:gd name="T21" fmla="*/ 653 h 1804"/>
                <a:gd name="T22" fmla="*/ 1555 w 2135"/>
                <a:gd name="T23" fmla="*/ 827 h 1804"/>
                <a:gd name="T24" fmla="*/ 1710 w 2135"/>
                <a:gd name="T25" fmla="*/ 1019 h 1804"/>
                <a:gd name="T26" fmla="*/ 1854 w 2135"/>
                <a:gd name="T27" fmla="*/ 1229 h 1804"/>
                <a:gd name="T28" fmla="*/ 1937 w 2135"/>
                <a:gd name="T29" fmla="*/ 1366 h 1804"/>
                <a:gd name="T30" fmla="*/ 2009 w 2135"/>
                <a:gd name="T31" fmla="*/ 1510 h 1804"/>
                <a:gd name="T32" fmla="*/ 2069 w 2135"/>
                <a:gd name="T33" fmla="*/ 1654 h 1804"/>
                <a:gd name="T34" fmla="*/ 2123 w 2135"/>
                <a:gd name="T35" fmla="*/ 1804 h 1804"/>
                <a:gd name="T36" fmla="*/ 2135 w 2135"/>
                <a:gd name="T37" fmla="*/ 1804 h 1804"/>
                <a:gd name="T38" fmla="*/ 2081 w 2135"/>
                <a:gd name="T39" fmla="*/ 1654 h 1804"/>
                <a:gd name="T40" fmla="*/ 2021 w 2135"/>
                <a:gd name="T41" fmla="*/ 1510 h 1804"/>
                <a:gd name="T42" fmla="*/ 1949 w 2135"/>
                <a:gd name="T43" fmla="*/ 1366 h 1804"/>
                <a:gd name="T44" fmla="*/ 1866 w 2135"/>
                <a:gd name="T45" fmla="*/ 1223 h 1804"/>
                <a:gd name="T46" fmla="*/ 1722 w 2135"/>
                <a:gd name="T47" fmla="*/ 1013 h 1804"/>
                <a:gd name="T48" fmla="*/ 1561 w 2135"/>
                <a:gd name="T49" fmla="*/ 821 h 1804"/>
                <a:gd name="T50" fmla="*/ 1387 w 2135"/>
                <a:gd name="T51" fmla="*/ 647 h 1804"/>
                <a:gd name="T52" fmla="*/ 1202 w 2135"/>
                <a:gd name="T53" fmla="*/ 491 h 1804"/>
                <a:gd name="T54" fmla="*/ 999 w 2135"/>
                <a:gd name="T55" fmla="*/ 353 h 1804"/>
                <a:gd name="T56" fmla="*/ 783 w 2135"/>
                <a:gd name="T57" fmla="*/ 239 h 1804"/>
                <a:gd name="T58" fmla="*/ 562 w 2135"/>
                <a:gd name="T59" fmla="*/ 138 h 1804"/>
                <a:gd name="T60" fmla="*/ 329 w 2135"/>
                <a:gd name="T61" fmla="*/ 66 h 1804"/>
                <a:gd name="T62" fmla="*/ 329 w 2135"/>
                <a:gd name="T63" fmla="*/ 66 h 1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solidFill>
                  <a:srgbClr val="FFFFFF"/>
                </a:solidFill>
                <a:latin typeface="Arial"/>
                <a:ea typeface="新細明體"/>
              </a:endParaRPr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>
                <a:gd name="T0" fmla="*/ 1854 w 1854"/>
                <a:gd name="T1" fmla="*/ 1858 h 1858"/>
                <a:gd name="T2" fmla="*/ 0 w 1854"/>
                <a:gd name="T3" fmla="*/ 1858 h 1858"/>
                <a:gd name="T4" fmla="*/ 0 w 1854"/>
                <a:gd name="T5" fmla="*/ 0 h 1858"/>
                <a:gd name="T6" fmla="*/ 1854 w 1854"/>
                <a:gd name="T7" fmla="*/ 1858 h 1858"/>
                <a:gd name="T8" fmla="*/ 1854 w 1854"/>
                <a:gd name="T9" fmla="*/ 1858 h 1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solidFill>
                  <a:srgbClr val="FFFFFF"/>
                </a:solidFill>
                <a:latin typeface="Arial"/>
                <a:ea typeface="新細明體"/>
              </a:endParaRPr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>
                <a:gd name="T0" fmla="*/ 1640 w 1745"/>
                <a:gd name="T1" fmla="*/ 1377 h 1577"/>
                <a:gd name="T2" fmla="*/ 1692 w 1745"/>
                <a:gd name="T3" fmla="*/ 1479 h 1577"/>
                <a:gd name="T4" fmla="*/ 1732 w 1745"/>
                <a:gd name="T5" fmla="*/ 1577 h 1577"/>
                <a:gd name="T6" fmla="*/ 1745 w 1745"/>
                <a:gd name="T7" fmla="*/ 1577 h 1577"/>
                <a:gd name="T8" fmla="*/ 1703 w 1745"/>
                <a:gd name="T9" fmla="*/ 1469 h 1577"/>
                <a:gd name="T10" fmla="*/ 1649 w 1745"/>
                <a:gd name="T11" fmla="*/ 1367 h 1577"/>
                <a:gd name="T12" fmla="*/ 1535 w 1745"/>
                <a:gd name="T13" fmla="*/ 1157 h 1577"/>
                <a:gd name="T14" fmla="*/ 1395 w 1745"/>
                <a:gd name="T15" fmla="*/ 951 h 1577"/>
                <a:gd name="T16" fmla="*/ 1236 w 1745"/>
                <a:gd name="T17" fmla="*/ 756 h 1577"/>
                <a:gd name="T18" fmla="*/ 1061 w 1745"/>
                <a:gd name="T19" fmla="*/ 582 h 1577"/>
                <a:gd name="T20" fmla="*/ 876 w 1745"/>
                <a:gd name="T21" fmla="*/ 426 h 1577"/>
                <a:gd name="T22" fmla="*/ 672 w 1745"/>
                <a:gd name="T23" fmla="*/ 294 h 1577"/>
                <a:gd name="T24" fmla="*/ 455 w 1745"/>
                <a:gd name="T25" fmla="*/ 174 h 1577"/>
                <a:gd name="T26" fmla="*/ 234 w 1745"/>
                <a:gd name="T27" fmla="*/ 78 h 1577"/>
                <a:gd name="T28" fmla="*/ 0 w 1745"/>
                <a:gd name="T29" fmla="*/ 0 h 1577"/>
                <a:gd name="T30" fmla="*/ 0 w 1745"/>
                <a:gd name="T31" fmla="*/ 12 h 1577"/>
                <a:gd name="T32" fmla="*/ 222 w 1745"/>
                <a:gd name="T33" fmla="*/ 89 h 1577"/>
                <a:gd name="T34" fmla="*/ 446 w 1745"/>
                <a:gd name="T35" fmla="*/ 185 h 1577"/>
                <a:gd name="T36" fmla="*/ 662 w 1745"/>
                <a:gd name="T37" fmla="*/ 305 h 1577"/>
                <a:gd name="T38" fmla="*/ 866 w 1745"/>
                <a:gd name="T39" fmla="*/ 437 h 1577"/>
                <a:gd name="T40" fmla="*/ 1052 w 1745"/>
                <a:gd name="T41" fmla="*/ 593 h 1577"/>
                <a:gd name="T42" fmla="*/ 1226 w 1745"/>
                <a:gd name="T43" fmla="*/ 767 h 1577"/>
                <a:gd name="T44" fmla="*/ 1385 w 1745"/>
                <a:gd name="T45" fmla="*/ 960 h 1577"/>
                <a:gd name="T46" fmla="*/ 1526 w 1745"/>
                <a:gd name="T47" fmla="*/ 1167 h 1577"/>
                <a:gd name="T48" fmla="*/ 1640 w 1745"/>
                <a:gd name="T49" fmla="*/ 1377 h 1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solidFill>
                  <a:srgbClr val="FFFFFF"/>
                </a:solidFill>
                <a:latin typeface="Arial"/>
                <a:ea typeface="新細明體"/>
              </a:endParaRPr>
            </a:p>
          </p:txBody>
        </p:sp>
        <p:sp>
          <p:nvSpPr>
            <p:cNvPr id="4102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>
                <a:gd name="T0" fmla="*/ 0 w 1745"/>
                <a:gd name="T1" fmla="*/ 0 h 1768"/>
                <a:gd name="T2" fmla="*/ 0 w 1745"/>
                <a:gd name="T3" fmla="*/ 12 h 1768"/>
                <a:gd name="T4" fmla="*/ 210 w 1745"/>
                <a:gd name="T5" fmla="*/ 88 h 1768"/>
                <a:gd name="T6" fmla="*/ 426 w 1745"/>
                <a:gd name="T7" fmla="*/ 190 h 1768"/>
                <a:gd name="T8" fmla="*/ 630 w 1745"/>
                <a:gd name="T9" fmla="*/ 304 h 1768"/>
                <a:gd name="T10" fmla="*/ 818 w 1745"/>
                <a:gd name="T11" fmla="*/ 442 h 1768"/>
                <a:gd name="T12" fmla="*/ 998 w 1745"/>
                <a:gd name="T13" fmla="*/ 592 h 1768"/>
                <a:gd name="T14" fmla="*/ 1164 w 1745"/>
                <a:gd name="T15" fmla="*/ 766 h 1768"/>
                <a:gd name="T16" fmla="*/ 1310 w 1745"/>
                <a:gd name="T17" fmla="*/ 942 h 1768"/>
                <a:gd name="T18" fmla="*/ 1454 w 1745"/>
                <a:gd name="T19" fmla="*/ 1146 h 1768"/>
                <a:gd name="T20" fmla="*/ 1536 w 1745"/>
                <a:gd name="T21" fmla="*/ 1298 h 1768"/>
                <a:gd name="T22" fmla="*/ 1614 w 1745"/>
                <a:gd name="T23" fmla="*/ 1456 h 1768"/>
                <a:gd name="T24" fmla="*/ 1682 w 1745"/>
                <a:gd name="T25" fmla="*/ 1616 h 1768"/>
                <a:gd name="T26" fmla="*/ 1733 w 1745"/>
                <a:gd name="T27" fmla="*/ 1768 h 1768"/>
                <a:gd name="T28" fmla="*/ 1745 w 1745"/>
                <a:gd name="T29" fmla="*/ 1768 h 1768"/>
                <a:gd name="T30" fmla="*/ 1691 w 1745"/>
                <a:gd name="T31" fmla="*/ 1606 h 1768"/>
                <a:gd name="T32" fmla="*/ 1623 w 1745"/>
                <a:gd name="T33" fmla="*/ 1445 h 1768"/>
                <a:gd name="T34" fmla="*/ 1547 w 1745"/>
                <a:gd name="T35" fmla="*/ 1288 h 1768"/>
                <a:gd name="T36" fmla="*/ 1463 w 1745"/>
                <a:gd name="T37" fmla="*/ 1136 h 1768"/>
                <a:gd name="T38" fmla="*/ 1320 w 1745"/>
                <a:gd name="T39" fmla="*/ 932 h 1768"/>
                <a:gd name="T40" fmla="*/ 1173 w 1745"/>
                <a:gd name="T41" fmla="*/ 755 h 1768"/>
                <a:gd name="T42" fmla="*/ 1008 w 1745"/>
                <a:gd name="T43" fmla="*/ 581 h 1768"/>
                <a:gd name="T44" fmla="*/ 827 w 1745"/>
                <a:gd name="T45" fmla="*/ 431 h 1768"/>
                <a:gd name="T46" fmla="*/ 642 w 1745"/>
                <a:gd name="T47" fmla="*/ 293 h 1768"/>
                <a:gd name="T48" fmla="*/ 437 w 1745"/>
                <a:gd name="T49" fmla="*/ 179 h 1768"/>
                <a:gd name="T50" fmla="*/ 222 w 1745"/>
                <a:gd name="T51" fmla="*/ 78 h 1768"/>
                <a:gd name="T52" fmla="*/ 0 w 1745"/>
                <a:gd name="T53" fmla="*/ 0 h 1768"/>
                <a:gd name="T54" fmla="*/ 0 w 1745"/>
                <a:gd name="T55" fmla="*/ 0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solidFill>
                  <a:srgbClr val="FFFFFF"/>
                </a:solidFill>
                <a:latin typeface="Arial"/>
                <a:ea typeface="新細明體"/>
              </a:endParaRPr>
            </a:p>
          </p:txBody>
        </p:sp>
        <p:sp>
          <p:nvSpPr>
            <p:cNvPr id="1036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037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038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4106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4107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0" sz="1000">
                <a:solidFill>
                  <a:srgbClr val="FFFFFF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Arial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109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000">
                <a:solidFill>
                  <a:srgbClr val="FFFFFF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Arial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110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000">
                <a:solidFill>
                  <a:srgbClr val="FFFFFF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Arial"/>
                <a:ea typeface="新細明體" pitchFamily="18" charset="-120"/>
              </a:defRPr>
            </a:lvl1pPr>
          </a:lstStyle>
          <a:p>
            <a:pPr>
              <a:defRPr/>
            </a:pPr>
            <a:fld id="{2466FFD7-5058-4EA6-AB9D-AC41D6FFFE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kumimoji="1" sz="3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kumimoji="1" sz="28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kumimoji="1" sz="24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4099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solidFill>
                  <a:srgbClr val="FFFFFF"/>
                </a:solidFill>
                <a:latin typeface="Arial"/>
                <a:ea typeface="新細明體"/>
              </a:endParaRPr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solidFill>
                  <a:srgbClr val="FFFFFF"/>
                </a:solidFill>
                <a:latin typeface="Arial"/>
                <a:ea typeface="新細明體"/>
              </a:endParaRPr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solidFill>
                  <a:srgbClr val="FFFFFF"/>
                </a:solidFill>
                <a:latin typeface="Arial"/>
                <a:ea typeface="新細明體"/>
              </a:endParaRPr>
            </a:p>
          </p:txBody>
        </p:sp>
        <p:sp>
          <p:nvSpPr>
            <p:cNvPr id="4102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solidFill>
                  <a:srgbClr val="FFFFFF"/>
                </a:solidFill>
                <a:latin typeface="Arial"/>
                <a:ea typeface="新細明體"/>
              </a:endParaRPr>
            </a:p>
          </p:txBody>
        </p:sp>
        <p:sp>
          <p:nvSpPr>
            <p:cNvPr id="3084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3085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3086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/>
              <a:endParaRPr lang="zh-TW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4106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4107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0" sz="1000">
                <a:solidFill>
                  <a:srgbClr val="FFFFFF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Arial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109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000">
                <a:solidFill>
                  <a:srgbClr val="FFFFFF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Arial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110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000">
                <a:solidFill>
                  <a:srgbClr val="FFFFFF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Arial"/>
                <a:ea typeface="新細明體" pitchFamily="18" charset="-120"/>
              </a:defRPr>
            </a:lvl1pPr>
          </a:lstStyle>
          <a:p>
            <a:pPr>
              <a:defRPr/>
            </a:pPr>
            <a:fld id="{A4640435-6674-4F2B-8E1E-51B2AC8E797A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  <p:sldLayoutId id="2147483988" r:id="rId11"/>
    <p:sldLayoutId id="2147483989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kumimoji="1" sz="3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kumimoji="1" sz="28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kumimoji="1" sz="24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4099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4102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036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037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038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4106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4107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0" sz="1000">
                <a:solidFill>
                  <a:srgbClr val="FFFFFF"/>
                </a:solidFill>
                <a:effectLst>
                  <a:outerShdw blurRad="38100" dist="38100" dir="2700000" algn="tl">
                    <a:srgbClr val="010199"/>
                  </a:outerShdw>
                </a:effectLst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109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000">
                <a:solidFill>
                  <a:srgbClr val="FFFFFF"/>
                </a:solidFill>
                <a:effectLst>
                  <a:outerShdw blurRad="38100" dist="38100" dir="2700000" algn="tl">
                    <a:srgbClr val="010199"/>
                  </a:outerShdw>
                </a:effectLst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110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000">
                <a:solidFill>
                  <a:srgbClr val="FFFFFF"/>
                </a:solidFill>
                <a:effectLst>
                  <a:outerShdw blurRad="38100" dist="38100" dir="2700000" algn="tl">
                    <a:srgbClr val="010199"/>
                  </a:outerShdw>
                </a:effectLst>
                <a:ea typeface="新細明體" charset="-120"/>
              </a:defRPr>
            </a:lvl1pPr>
          </a:lstStyle>
          <a:p>
            <a:pPr>
              <a:defRPr/>
            </a:pPr>
            <a:fld id="{084955A3-054F-4D02-9E80-7ACC15058BE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90" r:id="rId1"/>
    <p:sldLayoutId id="2147483991" r:id="rId2"/>
    <p:sldLayoutId id="2147483992" r:id="rId3"/>
    <p:sldLayoutId id="2147483993" r:id="rId4"/>
    <p:sldLayoutId id="2147483994" r:id="rId5"/>
    <p:sldLayoutId id="2147483995" r:id="rId6"/>
    <p:sldLayoutId id="2147483996" r:id="rId7"/>
    <p:sldLayoutId id="2147483997" r:id="rId8"/>
    <p:sldLayoutId id="2147483998" r:id="rId9"/>
    <p:sldLayoutId id="2147483999" r:id="rId10"/>
    <p:sldLayoutId id="2147484000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kumimoji="1" sz="3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kumimoji="1" sz="28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kumimoji="1" sz="24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4213" y="908050"/>
            <a:ext cx="7772400" cy="155575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TW" dirty="0" smtClean="0"/>
              <a:t>Herbert Simon Lecture Series: Series 28</a:t>
            </a:r>
            <a:endParaRPr lang="zh-TW" altLang="en-US" dirty="0" smtClean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84213" y="3141663"/>
            <a:ext cx="7558087" cy="2449512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defRPr/>
            </a:pPr>
            <a:r>
              <a:rPr lang="en-US" altLang="zh-TW" dirty="0" smtClean="0">
                <a:solidFill>
                  <a:srgbClr val="FFFF00"/>
                </a:solidFill>
              </a:rPr>
              <a:t>Hayek</a:t>
            </a:r>
            <a:r>
              <a:rPr lang="en-US" altLang="zh-TW" dirty="0">
                <a:solidFill>
                  <a:srgbClr val="FFFF00"/>
                </a:solidFill>
              </a:rPr>
              <a:t>, Sensory Order and Methodological </a:t>
            </a:r>
            <a:r>
              <a:rPr lang="en-US" altLang="zh-TW" dirty="0" smtClean="0">
                <a:solidFill>
                  <a:srgbClr val="FFFF00"/>
                </a:solidFill>
              </a:rPr>
              <a:t>Individualism</a:t>
            </a:r>
            <a:endParaRPr lang="en-US" altLang="zh-TW" dirty="0">
              <a:solidFill>
                <a:srgbClr val="FFFF00"/>
              </a:solidFill>
            </a:endParaRPr>
          </a:p>
          <a:p>
            <a:pPr eaLnBrk="1" hangingPunct="1">
              <a:defRPr/>
            </a:pPr>
            <a:r>
              <a:rPr lang="en-US" altLang="zh-TW" dirty="0" smtClean="0"/>
              <a:t>Prof  </a:t>
            </a:r>
            <a:r>
              <a:rPr lang="en-US" altLang="zh-TW" dirty="0"/>
              <a:t>Francesco </a:t>
            </a:r>
            <a:r>
              <a:rPr lang="en-US" altLang="zh-TW" dirty="0" smtClean="0"/>
              <a:t>Di </a:t>
            </a:r>
            <a:r>
              <a:rPr lang="en-US" altLang="zh-TW" dirty="0" err="1" smtClean="0"/>
              <a:t>Iorio</a:t>
            </a:r>
            <a:endParaRPr lang="en-US" altLang="zh-TW" dirty="0" smtClean="0"/>
          </a:p>
          <a:p>
            <a:pPr eaLnBrk="1" hangingPunct="1">
              <a:defRPr/>
            </a:pPr>
            <a:r>
              <a:rPr lang="en-US" altLang="zh-TW" sz="2800" dirty="0"/>
              <a:t>Department of </a:t>
            </a:r>
            <a:r>
              <a:rPr lang="en-US" altLang="zh-TW" sz="2800" dirty="0" smtClean="0"/>
              <a:t>Public Administration</a:t>
            </a:r>
          </a:p>
          <a:p>
            <a:pPr eaLnBrk="1" hangingPunct="1">
              <a:defRPr/>
            </a:pPr>
            <a:r>
              <a:rPr lang="en-US" altLang="zh-TW" sz="2800" dirty="0" smtClean="0"/>
              <a:t>School of Humanities </a:t>
            </a:r>
          </a:p>
          <a:p>
            <a:pPr eaLnBrk="1" hangingPunct="1">
              <a:defRPr/>
            </a:pPr>
            <a:r>
              <a:rPr lang="en-US" altLang="zh-TW" sz="2800" dirty="0" smtClean="0"/>
              <a:t>Southeast University</a:t>
            </a:r>
            <a:endParaRPr lang="zh-TW" alt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CV Highlights 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altLang="zh-TW" dirty="0" smtClean="0"/>
              <a:t>2012: PhD in Philosophy at  </a:t>
            </a:r>
            <a:r>
              <a:rPr lang="fr-FR" altLang="zh-TW" dirty="0" smtClean="0"/>
              <a:t>École des Hautes Études en Sciences Sociales (</a:t>
            </a:r>
            <a:r>
              <a:rPr lang="en-US" altLang="zh-TW" dirty="0" smtClean="0"/>
              <a:t>School for Advanced Studies in the Social Sciences)</a:t>
            </a:r>
          </a:p>
          <a:p>
            <a:pPr>
              <a:defRPr/>
            </a:pPr>
            <a:r>
              <a:rPr lang="en-US" altLang="zh-TW" dirty="0" smtClean="0"/>
              <a:t>2013 (</a:t>
            </a:r>
            <a:r>
              <a:rPr lang="en-US" altLang="zh-TW" dirty="0" err="1" smtClean="0"/>
              <a:t>Juanuary</a:t>
            </a:r>
            <a:r>
              <a:rPr lang="en-US" altLang="zh-TW" dirty="0" smtClean="0"/>
              <a:t>/July – 7 months): </a:t>
            </a:r>
            <a:r>
              <a:rPr lang="en-US" altLang="zh-TW" dirty="0" err="1" smtClean="0"/>
              <a:t>Postdocoral</a:t>
            </a:r>
            <a:r>
              <a:rPr lang="en-US" altLang="zh-TW" dirty="0" smtClean="0"/>
              <a:t> Research Fellow, Duke University (Center for the History of Political Economy), USA (post‑doc supervisor: Bruce Caldwell).</a:t>
            </a:r>
          </a:p>
          <a:p>
            <a:pPr>
              <a:defRPr/>
            </a:pPr>
            <a:r>
              <a:rPr lang="en-US" altLang="zh-TW" dirty="0" smtClean="0"/>
              <a:t>2014‑2015: Adjunct Professor (Philosophy of Social Science), LUISS University, Rome, Italy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533400"/>
            <a:ext cx="436245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" y="858838"/>
            <a:ext cx="3832225" cy="585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3513" y="858838"/>
            <a:ext cx="4637087" cy="580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altLang="zh-TW" dirty="0"/>
              <a:t>Hans-Georg </a:t>
            </a:r>
            <a:r>
              <a:rPr lang="en-US" altLang="zh-TW" dirty="0" err="1" smtClean="0"/>
              <a:t>Gadamer</a:t>
            </a:r>
            <a:r>
              <a:rPr lang="en-US" altLang="zh-TW" dirty="0" smtClean="0"/>
              <a:t> (1900-2002)</a:t>
            </a:r>
          </a:p>
        </p:txBody>
      </p:sp>
      <p:pic>
        <p:nvPicPr>
          <p:cNvPr id="5632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6913" y="2420938"/>
            <a:ext cx="2371725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Maurice </a:t>
            </a:r>
            <a:r>
              <a:rPr lang="en-US" altLang="zh-TW" dirty="0" err="1" smtClean="0"/>
              <a:t>Merleau-Ponty</a:t>
            </a:r>
            <a:r>
              <a:rPr lang="en-US" altLang="zh-TW" dirty="0" smtClean="0"/>
              <a:t> (1908-1961)</a:t>
            </a:r>
            <a:endParaRPr lang="zh-TW" altLang="en-US" dirty="0"/>
          </a:p>
        </p:txBody>
      </p:sp>
      <p:pic>
        <p:nvPicPr>
          <p:cNvPr id="5734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2276475"/>
            <a:ext cx="2592387" cy="353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Humberto </a:t>
            </a:r>
            <a:r>
              <a:rPr lang="en-US" altLang="zh-TW" dirty="0" err="1"/>
              <a:t>Maturana</a:t>
            </a:r>
            <a:endParaRPr lang="zh-TW" altLang="en-US" dirty="0"/>
          </a:p>
        </p:txBody>
      </p:sp>
      <p:pic>
        <p:nvPicPr>
          <p:cNvPr id="5837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1773238"/>
            <a:ext cx="2592388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Francisco </a:t>
            </a:r>
            <a:r>
              <a:rPr lang="en-US" altLang="zh-TW" dirty="0" smtClean="0"/>
              <a:t>Varela (1946-2001)</a:t>
            </a:r>
            <a:endParaRPr lang="zh-TW" altLang="en-US" dirty="0"/>
          </a:p>
        </p:txBody>
      </p:sp>
      <p:pic>
        <p:nvPicPr>
          <p:cNvPr id="5939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2420938"/>
            <a:ext cx="3032125" cy="211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Raymond </a:t>
            </a:r>
            <a:r>
              <a:rPr lang="en-US" altLang="zh-TW" dirty="0" err="1" smtClean="0"/>
              <a:t>Boudon</a:t>
            </a:r>
            <a:r>
              <a:rPr lang="en-US" altLang="zh-TW" dirty="0" smtClean="0"/>
              <a:t> (1934-2013)</a:t>
            </a:r>
            <a:endParaRPr lang="zh-TW" altLang="en-US" dirty="0"/>
          </a:p>
        </p:txBody>
      </p:sp>
      <p:pic>
        <p:nvPicPr>
          <p:cNvPr id="604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1846263"/>
            <a:ext cx="2114550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Michel </a:t>
            </a:r>
            <a:r>
              <a:rPr lang="en-US" altLang="zh-TW" dirty="0" smtClean="0"/>
              <a:t>Crozier (1922-2013)</a:t>
            </a:r>
            <a:endParaRPr lang="zh-TW" altLang="en-US" dirty="0"/>
          </a:p>
        </p:txBody>
      </p:sp>
      <p:pic>
        <p:nvPicPr>
          <p:cNvPr id="614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2420938"/>
            <a:ext cx="4552950" cy="304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628775"/>
            <a:ext cx="6911975" cy="324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1628775"/>
            <a:ext cx="1447800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8" y="3379788"/>
            <a:ext cx="8713787" cy="338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15875"/>
            <a:ext cx="2933700" cy="367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492500" y="476250"/>
            <a:ext cx="4124325" cy="1139825"/>
          </a:xfrm>
        </p:spPr>
        <p:txBody>
          <a:bodyPr/>
          <a:lstStyle/>
          <a:p>
            <a:pPr>
              <a:defRPr/>
            </a:pPr>
            <a:r>
              <a:rPr lang="en-US" altLang="zh-TW" dirty="0" smtClean="0"/>
              <a:t>Hayek and Hayek (1945)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844675"/>
            <a:ext cx="8821738" cy="339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Two Lectures 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b="1" dirty="0"/>
              <a:t>Lecture </a:t>
            </a:r>
            <a:r>
              <a:rPr lang="en-US" altLang="zh-TW" b="1" dirty="0" smtClean="0"/>
              <a:t>I</a:t>
            </a:r>
            <a:r>
              <a:rPr lang="en-US" altLang="zh-TW" dirty="0" smtClean="0"/>
              <a:t> </a:t>
            </a:r>
          </a:p>
          <a:p>
            <a:pPr lvl="1">
              <a:defRPr/>
            </a:pPr>
            <a:r>
              <a:rPr lang="en-US" altLang="zh-TW" dirty="0" smtClean="0">
                <a:solidFill>
                  <a:srgbClr val="FFFF00"/>
                </a:solidFill>
              </a:rPr>
              <a:t>Hayek </a:t>
            </a:r>
            <a:r>
              <a:rPr lang="en-US" altLang="zh-TW" dirty="0">
                <a:solidFill>
                  <a:srgbClr val="FFFF00"/>
                </a:solidFill>
              </a:rPr>
              <a:t>as a Methodological </a:t>
            </a:r>
            <a:r>
              <a:rPr lang="en-US" altLang="zh-TW" dirty="0" smtClean="0">
                <a:solidFill>
                  <a:srgbClr val="FFFF00"/>
                </a:solidFill>
              </a:rPr>
              <a:t>Individualist</a:t>
            </a:r>
          </a:p>
          <a:p>
            <a:pPr>
              <a:defRPr/>
            </a:pPr>
            <a:r>
              <a:rPr lang="en-US" altLang="zh-TW" dirty="0" smtClean="0"/>
              <a:t>Lecture II</a:t>
            </a:r>
          </a:p>
          <a:p>
            <a:pPr lvl="1">
              <a:defRPr/>
            </a:pPr>
            <a:r>
              <a:rPr lang="en-US" altLang="zh-TW" dirty="0">
                <a:solidFill>
                  <a:srgbClr val="FFFF00"/>
                </a:solidFill>
              </a:rPr>
              <a:t>Sensory Order and Methodological Individualism  </a:t>
            </a:r>
            <a:endParaRPr lang="zh-TW" alt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>
                <a:solidFill>
                  <a:srgbClr val="FFFF00"/>
                </a:solidFill>
              </a:rPr>
              <a:t>Hayek as a </a:t>
            </a:r>
            <a:r>
              <a:rPr lang="en-US" altLang="zh-TW" dirty="0" smtClean="0">
                <a:solidFill>
                  <a:srgbClr val="FFFF00"/>
                </a:solidFill>
              </a:rPr>
              <a:t>Methodological Individualist</a:t>
            </a:r>
            <a:endParaRPr lang="en-US" altLang="zh-TW" dirty="0">
              <a:solidFill>
                <a:srgbClr val="FFFF00"/>
              </a:solidFill>
            </a:endParaRPr>
          </a:p>
          <a:p>
            <a:pPr lvl="1">
              <a:defRPr/>
            </a:pPr>
            <a:r>
              <a:rPr lang="en-US" altLang="zh-TW" dirty="0" smtClean="0"/>
              <a:t>Chapter 4: Human </a:t>
            </a:r>
            <a:r>
              <a:rPr lang="en-US" altLang="zh-TW" dirty="0"/>
              <a:t>Autonomy and Social Systems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>
                <a:solidFill>
                  <a:srgbClr val="FFFF00"/>
                </a:solidFill>
              </a:rPr>
              <a:t>Sensory Order and Methodological Individualism</a:t>
            </a:r>
          </a:p>
          <a:p>
            <a:pPr lvl="1">
              <a:defRPr/>
            </a:pPr>
            <a:r>
              <a:rPr lang="en-US" altLang="zh-TW" dirty="0" smtClean="0"/>
              <a:t>Chapter 2: The </a:t>
            </a:r>
            <a:r>
              <a:rPr lang="en-US" altLang="zh-TW" dirty="0"/>
              <a:t>Interpretative Nature of Knowledge: </a:t>
            </a:r>
            <a:r>
              <a:rPr lang="en-US" altLang="zh-TW" dirty="0" smtClean="0"/>
              <a:t>Hermeneutics and </a:t>
            </a:r>
            <a:r>
              <a:rPr lang="en-US" altLang="zh-TW" dirty="0"/>
              <a:t>Sensory </a:t>
            </a:r>
            <a:r>
              <a:rPr lang="en-US" altLang="zh-TW" dirty="0" smtClean="0"/>
              <a:t>Order</a:t>
            </a:r>
          </a:p>
          <a:p>
            <a:pPr lvl="1">
              <a:defRPr/>
            </a:pPr>
            <a:r>
              <a:rPr lang="en-US" altLang="zh-TW" dirty="0"/>
              <a:t>Chapter 3: </a:t>
            </a:r>
            <a:r>
              <a:rPr lang="en-US" altLang="zh-TW" dirty="0" smtClean="0"/>
              <a:t> </a:t>
            </a:r>
            <a:r>
              <a:rPr lang="en-US" altLang="zh-TW" dirty="0"/>
              <a:t>From Cognitive Autonomy to the Criticism of </a:t>
            </a:r>
            <a:r>
              <a:rPr lang="en-US" altLang="zh-TW" dirty="0" smtClean="0"/>
              <a:t>Socio-cultural Determinism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rbit">
  <a:themeElements>
    <a:clrScheme name="Orbit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Orbit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rbit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bit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rbit">
  <a:themeElements>
    <a:clrScheme name="Orbit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Orbit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rbit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bit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5_Orbit">
  <a:themeElements>
    <a:clrScheme name="Orbit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Orbit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rbit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bit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Orbit">
  <a:themeElements>
    <a:clrScheme name="Orbit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Orbit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rbit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bit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6317</TotalTime>
  <Words>190</Words>
  <Application>Microsoft Office PowerPoint</Application>
  <PresentationFormat>如螢幕大小 (4:3)</PresentationFormat>
  <Paragraphs>27</Paragraphs>
  <Slides>16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4</vt:i4>
      </vt:variant>
      <vt:variant>
        <vt:lpstr>投影片標題</vt:lpstr>
      </vt:variant>
      <vt:variant>
        <vt:i4>16</vt:i4>
      </vt:variant>
    </vt:vector>
  </HeadingPairs>
  <TitlesOfParts>
    <vt:vector size="24" baseType="lpstr">
      <vt:lpstr>Arial</vt:lpstr>
      <vt:lpstr>新細明體</vt:lpstr>
      <vt:lpstr>Wingdings</vt:lpstr>
      <vt:lpstr>Calibri</vt:lpstr>
      <vt:lpstr>Orbit</vt:lpstr>
      <vt:lpstr>1_Orbit</vt:lpstr>
      <vt:lpstr>5_Orbit</vt:lpstr>
      <vt:lpstr>2_Orbit</vt:lpstr>
      <vt:lpstr>Herbert Simon Lecture Series: Series 28</vt:lpstr>
      <vt:lpstr>CV Highlights 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Hayek and Hayek (1945)</vt:lpstr>
      <vt:lpstr>PowerPoint 簡報</vt:lpstr>
      <vt:lpstr>Two Lectures 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Herbert Simon Lecture Series: Series 19</dc:title>
  <dc:creator>chchen</dc:creator>
  <cp:lastModifiedBy>shu-heng chen</cp:lastModifiedBy>
  <cp:revision>48</cp:revision>
  <dcterms:created xsi:type="dcterms:W3CDTF">2010-03-17T07:03:15Z</dcterms:created>
  <dcterms:modified xsi:type="dcterms:W3CDTF">2016-04-25T09:24:23Z</dcterms:modified>
</cp:coreProperties>
</file>